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-37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38FFEDC-78B1-D443-A474-D4A1461F0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738" y="3556527"/>
            <a:ext cx="8701398" cy="1145255"/>
          </a:xfrm>
        </p:spPr>
        <p:txBody>
          <a:bodyPr>
            <a:normAutofit fontScale="90000"/>
          </a:bodyPr>
          <a:lstStyle/>
          <a:p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>UNION by f3c cfdt </a:t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83424B6-27F2-F842-AA74-F180FA51F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9548" y="3556527"/>
            <a:ext cx="8791575" cy="2137207"/>
          </a:xfrm>
        </p:spPr>
        <p:txBody>
          <a:bodyPr anchor="ctr">
            <a:normAutofit/>
          </a:bodyPr>
          <a:lstStyle/>
          <a:p>
            <a:pPr algn="ctr"/>
            <a:r>
              <a:rPr lang="fr-FR" sz="2400">
                <a:latin typeface="Arial Black" panose="020B0604020202020204" pitchFamily="34" charset="0"/>
                <a:cs typeface="Arial Black" panose="020B0604020202020204" pitchFamily="34" charset="0"/>
              </a:rPr>
              <a:t>A new approach to syndicalism ! </a:t>
            </a:r>
          </a:p>
          <a:p>
            <a:pPr algn="ctr"/>
            <a:r>
              <a:rPr lang="fr-FR" sz="2400">
                <a:latin typeface="Arial Black" panose="020B0604020202020204" pitchFamily="34" charset="0"/>
                <a:cs typeface="Arial Black" panose="020B0604020202020204" pitchFamily="34" charset="0"/>
              </a:rPr>
              <a:t>After disruption, time for syndisruption</a:t>
            </a:r>
            <a:r>
              <a:rPr lang="fr-FR" sz="2400"/>
              <a:t>.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="" xmlns:a16="http://schemas.microsoft.com/office/drawing/2014/main" id="{ED336848-5F3A-364D-820F-0B7D10D32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338" y="235437"/>
            <a:ext cx="5101041" cy="220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4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B03C380-23CB-FC4A-8210-01DAE607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337" y="852078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fr-FR">
                <a:effectLst/>
              </a:rPr>
              <a:t>for several years the rate of trade </a:t>
            </a:r>
            <a:r>
              <a:rPr lang="fr-FR"/>
              <a:t>syndicali</a:t>
            </a:r>
            <a:r>
              <a:rPr lang="fr-FR">
                <a:effectLst/>
              </a:rPr>
              <a:t>sm in france </a:t>
            </a:r>
            <a:r>
              <a:rPr lang="fr-FR"/>
              <a:t>has fallen</a:t>
            </a:r>
            <a:r>
              <a:rPr lang="fr-FR">
                <a:effectLst/>
              </a:rPr>
              <a:t>…you can observe the evolution since 1975,year of my birth ! </a:t>
            </a:r>
            <a:endParaRPr lang="fr-FR"/>
          </a:p>
        </p:txBody>
      </p:sp>
      <p:pic>
        <p:nvPicPr>
          <p:cNvPr id="6" name="Image 6">
            <a:extLst>
              <a:ext uri="{FF2B5EF4-FFF2-40B4-BE49-F238E27FC236}">
                <a16:creationId xmlns="" xmlns:a16="http://schemas.microsoft.com/office/drawing/2014/main" id="{668A7522-2929-CD4B-A2F0-C443720AA8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4881" y="2447879"/>
            <a:ext cx="4722282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4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6FB8BE7-B8CD-8346-8123-281DA1F63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749" y="1154272"/>
            <a:ext cx="9905998" cy="4716284"/>
          </a:xfrm>
        </p:spPr>
        <p:txBody>
          <a:bodyPr>
            <a:normAutofit/>
          </a:bodyPr>
          <a:lstStyle/>
          <a:p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our digital environment needs to be transformed</a:t>
            </a:r>
            <a:r>
              <a:rPr lang="fr-FR">
                <a:latin typeface="Arial Black" panose="020B0604020202020204" pitchFamily="34" charset="0"/>
                <a:cs typeface="Arial Black" panose="020B0604020202020204" pitchFamily="34" charset="0"/>
              </a:rPr>
              <a:t>. </a:t>
            </a:r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the survival of our organizations is at stake…</a:t>
            </a:r>
            <a:b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… as well as its dna.</a:t>
            </a:r>
            <a:endParaRPr lang="fr-FR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6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905012B-D9B2-D140-ACB0-98989AD7B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126" y="-129955"/>
            <a:ext cx="9905998" cy="1478570"/>
          </a:xfrm>
        </p:spPr>
        <p:txBody>
          <a:bodyPr/>
          <a:lstStyle/>
          <a:p>
            <a:pPr algn="ctr" rtl="1"/>
            <a:r>
              <a:rPr lang="fr-FR" b="0" i="0">
                <a:solidFill>
                  <a:schemeClr val="tx2"/>
                </a:solidFill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r-FR" b="0" i="0">
                <a:solidFill>
                  <a:schemeClr val="tx2"/>
                </a:solidFill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r-FR" b="0" i="0">
                <a:solidFill>
                  <a:schemeClr val="tx2"/>
                </a:solidFill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Our response : union   </a:t>
            </a:r>
            <a:endParaRPr lang="fr-FR">
              <a:solidFill>
                <a:schemeClr val="tx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A43059C-B8D4-464F-B892-3D4D60C0C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839" y="1668284"/>
            <a:ext cx="9604571" cy="3859597"/>
          </a:xfrm>
        </p:spPr>
        <p:txBody>
          <a:bodyPr>
            <a:normAutofit lnSpcReduction="10000"/>
          </a:bodyPr>
          <a:lstStyle/>
          <a:p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is a collaborative space, always in motion, for all digital workers.</a:t>
            </a:r>
            <a:endParaRPr lang="fr-FR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is a space of « ideation » where the focus group mode is the impetus.</a:t>
            </a:r>
            <a:endParaRPr lang="fr-FR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r>
              <a:rPr lang="fr-FR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is to act as the principle of the project mode.</a:t>
            </a:r>
          </a:p>
          <a:p>
            <a:r>
              <a:rPr lang="fr-FR" b="0" i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it is to be proactive, collaborative.</a:t>
            </a:r>
          </a:p>
          <a:p>
            <a:r>
              <a:rPr lang="fr-FR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is to build projects and services together, is to be a digital player.</a:t>
            </a:r>
          </a:p>
          <a:p>
            <a:endParaRPr lang="fr-FR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8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0BCC091-8D2E-6A46-B3E4-3DAA07487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662" y="640260"/>
            <a:ext cx="9905998" cy="1551054"/>
          </a:xfrm>
        </p:spPr>
        <p:txBody>
          <a:bodyPr>
            <a:normAutofit fontScale="90000"/>
          </a:bodyPr>
          <a:lstStyle/>
          <a:p>
            <a:pPr algn="ctr" rtl="1"/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It’s time to build a new world of syndicalism </a:t>
            </a:r>
            <a:br>
              <a:rPr lang="fr-FR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with union by f3c CFDT, </a:t>
            </a:r>
            <a:r>
              <a:rPr lang="fr-FR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platform that frees the independents</a:t>
            </a:r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="" xmlns:a16="http://schemas.microsoft.com/office/drawing/2014/main" id="{D41B6448-8D28-554B-BAA6-3D77D1B47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4530" y="2597113"/>
            <a:ext cx="5212261" cy="404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367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</Words>
  <Application>Microsoft Macintosh PowerPoint</Application>
  <PresentationFormat>Personnalisé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Circuit</vt:lpstr>
      <vt:lpstr>            UNION by f3c cfdt    </vt:lpstr>
      <vt:lpstr>for several years the rate of trade syndicalism in france has fallen…you can observe the evolution since 1975,year of my birth ! </vt:lpstr>
      <vt:lpstr>our digital environment needs to be transformed. the survival of our organizations is at stake… … as well as its dna.</vt:lpstr>
      <vt:lpstr> Our response : union   </vt:lpstr>
      <vt:lpstr>It’s time to build a new world of syndicalism  with union by f3c CFDT, the platform that frees the independents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CHEVET</dc:creator>
  <cp:lastModifiedBy>Grozelier</cp:lastModifiedBy>
  <cp:revision>5</cp:revision>
  <dcterms:modified xsi:type="dcterms:W3CDTF">2017-11-10T14:36:17Z</dcterms:modified>
</cp:coreProperties>
</file>